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9" r:id="rId2"/>
    <p:sldId id="257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6471" autoAdjust="0"/>
  </p:normalViewPr>
  <p:slideViewPr>
    <p:cSldViewPr>
      <p:cViewPr varScale="1">
        <p:scale>
          <a:sx n="71" d="100"/>
          <a:sy n="71" d="100"/>
        </p:scale>
        <p:origin x="-7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7AD36B-3550-4580-95B4-C056A3E565E1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F5FDD2-24F9-4246-86FE-A9CC6E63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9DC7-0AD4-40BA-976E-3C87CCBAA15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4B2C-78BA-4E55-AAFC-E41D9A2B4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902A-43A6-44A1-B159-B0318B502776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A6059-A7A4-4D4C-953E-31AA840B5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FE16-308B-4334-9714-6FC43CEE6773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D46E-4A5D-49EE-AEE8-12EA4D7B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2555-F823-4B2C-ABF7-105775CA588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FFA8-E551-4773-8361-D4EE83024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1AFF-ADE1-4F00-AD72-27AEE41FF1C8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73D6-BCF3-4C5B-9787-CB38DC31C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DD9C-C595-4A6E-82C3-F54FDF6DA6E4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3E27-52A4-407B-8B35-261D661E3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89F6-2E57-48B5-BFED-2B85C4CDE12E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BE91-58D8-4EDC-9D56-F344C219D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28FC-0177-4FD0-B3DD-FB8B1CA607B6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B931-B891-4ED9-939D-D0DBA5D20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0DC5B-8DCC-4A4E-8CE9-5F38237F7A1E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91DA8-C00E-4476-B350-5E1B4E5AA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67" r:id="rId3"/>
    <p:sldLayoutId id="2147483770" r:id="rId4"/>
    <p:sldLayoutId id="2147483766" r:id="rId5"/>
    <p:sldLayoutId id="2147483771" r:id="rId6"/>
    <p:sldLayoutId id="2147483765" r:id="rId7"/>
    <p:sldLayoutId id="214748377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5" name="Rectangle 31"/>
          <p:cNvSpPr>
            <a:spLocks noGrp="1"/>
          </p:cNvSpPr>
          <p:nvPr>
            <p:ph type="ctrTitle" idx="4294967295"/>
          </p:nvPr>
        </p:nvSpPr>
        <p:spPr bwMode="auto">
          <a:xfrm>
            <a:off x="971550" y="188913"/>
            <a:ext cx="7486650" cy="19446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cap="none" smtClean="0">
                <a:effectLst/>
              </a:rPr>
              <a:t>Презентация на тему: </a:t>
            </a:r>
            <a:br>
              <a:rPr lang="ru-RU" sz="2400" b="1" cap="none" smtClean="0">
                <a:effectLst/>
              </a:rPr>
            </a:br>
            <a:r>
              <a:rPr lang="ru-RU" sz="3200" b="1" u="sng" cap="none" smtClean="0">
                <a:effectLst/>
              </a:rPr>
              <a:t>Страницы Истории России.</a:t>
            </a:r>
            <a:r>
              <a:rPr lang="ru-RU" sz="2400" b="1" cap="none" smtClean="0">
                <a:effectLst/>
              </a:rPr>
              <a:t/>
            </a:r>
            <a:br>
              <a:rPr lang="ru-RU" sz="2400" b="1" cap="none" smtClean="0">
                <a:effectLst/>
              </a:rPr>
            </a:br>
            <a:r>
              <a:rPr lang="ru-RU" sz="2400" b="1" cap="none" smtClean="0">
                <a:effectLst/>
              </a:rPr>
              <a:t>Ученика: 4-а класса</a:t>
            </a:r>
            <a:br>
              <a:rPr lang="ru-RU" sz="2400" b="1" cap="none" smtClean="0">
                <a:effectLst/>
              </a:rPr>
            </a:br>
            <a:r>
              <a:rPr lang="ru-RU" sz="2000" b="1" cap="none" smtClean="0">
                <a:effectLst/>
              </a:rPr>
              <a:t>Полищука Ярослава</a:t>
            </a:r>
            <a:r>
              <a:rPr lang="ru-RU" sz="3200" b="1" cap="none" smtClean="0">
                <a:effectLst/>
              </a:rPr>
              <a:t>.</a:t>
            </a:r>
          </a:p>
        </p:txBody>
      </p:sp>
      <p:pic>
        <p:nvPicPr>
          <p:cNvPr id="16421" name="Picture 37" descr="dlya_gen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76475"/>
            <a:ext cx="8713788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slide_5_cut-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1" name="Rectangle 2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/>
            <a:r>
              <a:rPr lang="ru-RU" sz="4000" smtClean="0"/>
              <a:t>Перелистали мы, друзья, Истории страницы. Нам забывать о них нельзя: Всё в жизни пригодится!</a:t>
            </a:r>
            <a:r>
              <a:rPr lang="ru-RU" smtClean="0"/>
              <a:t> </a:t>
            </a:r>
          </a:p>
        </p:txBody>
      </p:sp>
      <p:pic>
        <p:nvPicPr>
          <p:cNvPr id="22558" name="Picture 30" descr="book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916113"/>
            <a:ext cx="8686800" cy="23241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cap="none" smtClean="0">
                <a:solidFill>
                  <a:srgbClr val="CC0000"/>
                </a:solidFill>
                <a:effectLst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Загадки прошл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Веществе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исьме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етопи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214313" y="1571625"/>
            <a:ext cx="7786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 </a:t>
            </a:r>
            <a:r>
              <a:rPr lang="ru-RU" sz="3200" b="1">
                <a:latin typeface="Franklin Gothic Book" pitchFamily="34" charset="0"/>
              </a:rPr>
              <a:t>.</a:t>
            </a:r>
            <a:endParaRPr lang="ru-RU" b="1">
              <a:latin typeface="Franklin Gothic Book" pitchFamily="34" charset="0"/>
            </a:endParaRPr>
          </a:p>
        </p:txBody>
      </p:sp>
      <p:pic>
        <p:nvPicPr>
          <p:cNvPr id="18435" name="Picture 3" descr="Матери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Бер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ирил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«Аз» да «буки»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</TotalTime>
  <Words>28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Презентация на тему:  Страницы Истории России. Ученика: 4-а класса Полищука Ярослава.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25</cp:revision>
  <dcterms:created xsi:type="dcterms:W3CDTF">2013-03-20T14:09:00Z</dcterms:created>
  <dcterms:modified xsi:type="dcterms:W3CDTF">2018-02-07T18:48:13Z</dcterms:modified>
</cp:coreProperties>
</file>